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9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7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3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8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0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A58A-C49E-42B4-93D9-CA3C162B8EEB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4EB7-B6E6-4141-B8D2-6658CE4C6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Тема: Правописание слов с парным по глухости-звонкости согласным звуком на конце и перед согласным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1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0" y="644746"/>
            <a:ext cx="5832648" cy="54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0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3812" r="16881" b="24010"/>
          <a:stretch/>
        </p:blipFill>
        <p:spPr bwMode="auto">
          <a:xfrm>
            <a:off x="1482191" y="938890"/>
            <a:ext cx="6179618" cy="43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280920" cy="1470025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Тра.ка</a:t>
            </a:r>
            <a:r>
              <a:rPr lang="ru-RU" sz="40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пру.., </a:t>
            </a:r>
            <a:r>
              <a:rPr lang="ru-RU" sz="40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скв</a:t>
            </a:r>
            <a:r>
              <a:rPr lang="ru-RU" sz="40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</a:t>
            </a:r>
            <a:r>
              <a:rPr lang="ru-RU" sz="40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рец</a:t>
            </a:r>
            <a:r>
              <a:rPr lang="ru-RU" sz="40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ru-RU" sz="4000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берё</a:t>
            </a:r>
            <a:r>
              <a:rPr lang="ru-RU" sz="4000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..ка. </a:t>
            </a:r>
            <a:endParaRPr lang="ru-RU" sz="4000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79" y="692696"/>
            <a:ext cx="6374482" cy="478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7700392" cy="821953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Стри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.., 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яго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..ка,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з..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мл.ника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764704"/>
            <a:ext cx="65024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0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1279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157192"/>
            <a:ext cx="7700392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Дож..ь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ё.., 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гри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 .  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58000"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5" b="8130"/>
          <a:stretch/>
        </p:blipFill>
        <p:spPr bwMode="auto">
          <a:xfrm>
            <a:off x="1948955" y="692695"/>
            <a:ext cx="5544616" cy="509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/>
          <a:stretch/>
        </p:blipFill>
        <p:spPr bwMode="auto">
          <a:xfrm>
            <a:off x="1835696" y="620688"/>
            <a:ext cx="5760333" cy="42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157192"/>
            <a:ext cx="7700392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Сне..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ки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моро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.., </a:t>
            </a:r>
            <a:r>
              <a:rPr lang="ru-RU" i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сугро</a:t>
            </a:r>
            <a:r>
              <a:rPr lang="ru-RU" i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 . </a:t>
            </a:r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59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6880"/>
          <a:stretch/>
        </p:blipFill>
        <p:spPr bwMode="auto">
          <a:xfrm>
            <a:off x="1048577" y="801173"/>
            <a:ext cx="7136368" cy="484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Правописание слов с парным по глухости-звонкости согласным звуком на конце и перед согласным</vt:lpstr>
      <vt:lpstr>Презентация PowerPoint</vt:lpstr>
      <vt:lpstr>Презентация PowerPoint</vt:lpstr>
      <vt:lpstr>Тра.ка, пру.., скв..рец, берё..ка. </vt:lpstr>
      <vt:lpstr>Стри.., яго..ка, з..мл.ника 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Правописание слов с парным по глухости-звонкости согласным звуком на конце и перед согласным</dc:title>
  <dc:creator>Марина</dc:creator>
  <cp:lastModifiedBy>Марина</cp:lastModifiedBy>
  <cp:revision>12</cp:revision>
  <dcterms:created xsi:type="dcterms:W3CDTF">2020-02-01T15:42:31Z</dcterms:created>
  <dcterms:modified xsi:type="dcterms:W3CDTF">2020-02-09T14:14:04Z</dcterms:modified>
</cp:coreProperties>
</file>