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3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7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4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3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3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5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7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3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AD6F-B324-4C5E-AC76-6AE59D2F568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8FA0-C8F8-47A5-BA35-2C3935D08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ogpi.org/Portals/0/EasyDNNnews/6019/k_2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03"/>
            <a:ext cx="121920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7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77" t="5771" r="5025" b="6468"/>
          <a:stretch/>
        </p:blipFill>
        <p:spPr>
          <a:xfrm>
            <a:off x="0" y="-42652"/>
            <a:ext cx="12192000" cy="6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900igr.net/up/datai/195588/0010-02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91" y="0"/>
            <a:ext cx="5890384" cy="69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3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70729/2992a371-d499-4ccc-b1a7-d1d92aa03ea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2324" cy="828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1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9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027906"/>
            <a:ext cx="5753100" cy="5243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Михайлович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декабря 1919, Узловая, Тульская губерния — 19 июля 1950, Россь, Гродненская область)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81586"/>
            <a:ext cx="4743450" cy="63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789906"/>
            <a:ext cx="5597525" cy="4724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Фёдоровна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Себрова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 декабря 1914 — 5 апреля 2000)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fly-history.ru/news/item/f00/s04/n0000415/pic/0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26" y="365125"/>
            <a:ext cx="436442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59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Novikov</dc:creator>
  <cp:lastModifiedBy>Alexander Novikov</cp:lastModifiedBy>
  <cp:revision>2</cp:revision>
  <dcterms:created xsi:type="dcterms:W3CDTF">2019-12-15T19:18:55Z</dcterms:created>
  <dcterms:modified xsi:type="dcterms:W3CDTF">2019-12-15T19:40:43Z</dcterms:modified>
</cp:coreProperties>
</file>